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24A36C-BE9C-4EA1-B256-36A1D88BF558}" v="56" dt="2021-05-13T20:08:59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5/13/2021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282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8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3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8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8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9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5/13/2021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45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5/13/2021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69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5/13/2021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0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5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2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5/13/2021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47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jpeg"/><Relationship Id="rId5" Type="http://schemas.openxmlformats.org/officeDocument/2006/relationships/image" Target="../media/image2.svg"/><Relationship Id="rId10" Type="http://schemas.openxmlformats.org/officeDocument/2006/relationships/image" Target="../media/image7.sv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819EFE0-C528-414F-A76F-BFCA99E25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591EEA-2945-4D41-8E6E-CB1CEDBB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6082" y="3553695"/>
            <a:ext cx="7311973" cy="1593829"/>
          </a:xfrm>
        </p:spPr>
        <p:txBody>
          <a:bodyPr>
            <a:normAutofit/>
          </a:bodyPr>
          <a:lstStyle/>
          <a:p>
            <a:pPr algn="l"/>
            <a:endParaRPr lang="en-US" sz="3400"/>
          </a:p>
          <a:p>
            <a:pPr algn="l"/>
            <a:r>
              <a:rPr lang="en-US" sz="3400">
                <a:ea typeface="+mj-lt"/>
                <a:cs typeface="+mj-lt"/>
              </a:rPr>
              <a:t>La personne pour qui je suis reconnaissant.</a:t>
            </a:r>
            <a:endParaRPr lang="en-US" sz="3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6082" y="5264860"/>
            <a:ext cx="7311973" cy="7993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/>
              <a:t>By : Jonathan</a:t>
            </a:r>
          </a:p>
        </p:txBody>
      </p:sp>
      <p:grpSp>
        <p:nvGrpSpPr>
          <p:cNvPr id="20" name="Decorative Circles">
            <a:extLst>
              <a:ext uri="{FF2B5EF4-FFF2-40B4-BE49-F238E27FC236}">
                <a16:creationId xmlns:a16="http://schemas.microsoft.com/office/drawing/2014/main" id="{531B6EAA-A594-4F51-BED7-7A9C42D48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74277" y="956155"/>
            <a:ext cx="9049452" cy="1836961"/>
            <a:chOff x="374277" y="956155"/>
            <a:chExt cx="9049452" cy="183696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2F90FEB-914A-4D22-8705-854B4974E3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06096" y="1977248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C717B56-8B40-4AA9-A987-BDCAB8B54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68530" y="956155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DEC8EC4-2C54-4975-ADFB-F90CC65C8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10362" y="235440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601B462-2C01-4E17-925B-1090B157B5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4277" y="1901154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060B23-EF2B-44D0-9B30-499BD4D34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012" y="2326675"/>
              <a:ext cx="466441" cy="466441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Oval 3">
            <a:extLst>
              <a:ext uri="{FF2B5EF4-FFF2-40B4-BE49-F238E27FC236}">
                <a16:creationId xmlns:a16="http://schemas.microsoft.com/office/drawing/2014/main" id="{F842A3FA-BE9C-4241-A8C9-AACE4A04F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665048" y="0"/>
            <a:ext cx="4408870" cy="2474031"/>
          </a:xfrm>
          <a:custGeom>
            <a:avLst/>
            <a:gdLst>
              <a:gd name="connsiteX0" fmla="*/ 18128 w 4408870"/>
              <a:gd name="connsiteY0" fmla="*/ 0 h 2474031"/>
              <a:gd name="connsiteX1" fmla="*/ 4390742 w 4408870"/>
              <a:gd name="connsiteY1" fmla="*/ 0 h 2474031"/>
              <a:gd name="connsiteX2" fmla="*/ 4397489 w 4408870"/>
              <a:gd name="connsiteY2" fmla="*/ 44205 h 2474031"/>
              <a:gd name="connsiteX3" fmla="*/ 4408870 w 4408870"/>
              <a:gd name="connsiteY3" fmla="*/ 269596 h 2474031"/>
              <a:gd name="connsiteX4" fmla="*/ 2204435 w 4408870"/>
              <a:gd name="connsiteY4" fmla="*/ 2474031 h 2474031"/>
              <a:gd name="connsiteX5" fmla="*/ 0 w 4408870"/>
              <a:gd name="connsiteY5" fmla="*/ 269596 h 2474031"/>
              <a:gd name="connsiteX6" fmla="*/ 11381 w 4408870"/>
              <a:gd name="connsiteY6" fmla="*/ 44205 h 247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8870" h="2474031">
                <a:moveTo>
                  <a:pt x="18128" y="0"/>
                </a:moveTo>
                <a:lnTo>
                  <a:pt x="4390742" y="0"/>
                </a:lnTo>
                <a:lnTo>
                  <a:pt x="4397489" y="44205"/>
                </a:lnTo>
                <a:cubicBezTo>
                  <a:pt x="4405015" y="118312"/>
                  <a:pt x="4408870" y="193504"/>
                  <a:pt x="4408870" y="269596"/>
                </a:cubicBezTo>
                <a:cubicBezTo>
                  <a:pt x="4408870" y="1487072"/>
                  <a:pt x="3421911" y="2474031"/>
                  <a:pt x="2204435" y="2474031"/>
                </a:cubicBezTo>
                <a:cubicBezTo>
                  <a:pt x="986959" y="2474031"/>
                  <a:pt x="0" y="1487072"/>
                  <a:pt x="0" y="269596"/>
                </a:cubicBezTo>
                <a:cubicBezTo>
                  <a:pt x="0" y="193504"/>
                  <a:pt x="3855" y="118312"/>
                  <a:pt x="11381" y="4420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8B2965F9-94B5-4281-803E-214FFC2D4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4832" t="48467" r="13582" b="10444"/>
          <a:stretch/>
        </p:blipFill>
        <p:spPr>
          <a:xfrm>
            <a:off x="688614" y="0"/>
            <a:ext cx="4368276" cy="2507327"/>
          </a:xfrm>
          <a:prstGeom prst="rect">
            <a:avLst/>
          </a:prstGeom>
        </p:spPr>
      </p:pic>
      <p:sp>
        <p:nvSpPr>
          <p:cNvPr id="31" name="Oval 2">
            <a:extLst>
              <a:ext uri="{FF2B5EF4-FFF2-40B4-BE49-F238E27FC236}">
                <a16:creationId xmlns:a16="http://schemas.microsoft.com/office/drawing/2014/main" id="{FD6FF57B-7FE7-4B12-BA97-C8578B140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9330035" y="0"/>
            <a:ext cx="2861965" cy="3133761"/>
          </a:xfrm>
          <a:custGeom>
            <a:avLst/>
            <a:gdLst>
              <a:gd name="connsiteX0" fmla="*/ 152193 w 2976254"/>
              <a:gd name="connsiteY0" fmla="*/ 0 h 3258904"/>
              <a:gd name="connsiteX1" fmla="*/ 2976254 w 2976254"/>
              <a:gd name="connsiteY1" fmla="*/ 0 h 3258904"/>
              <a:gd name="connsiteX2" fmla="*/ 2976254 w 2976254"/>
              <a:gd name="connsiteY2" fmla="*/ 3192289 h 3258904"/>
              <a:gd name="connsiteX3" fmla="*/ 2908439 w 2976254"/>
              <a:gd name="connsiteY3" fmla="*/ 3209726 h 3258904"/>
              <a:gd name="connsiteX4" fmla="*/ 2420603 w 2976254"/>
              <a:gd name="connsiteY4" fmla="*/ 3258904 h 3258904"/>
              <a:gd name="connsiteX5" fmla="*/ 0 w 2976254"/>
              <a:gd name="connsiteY5" fmla="*/ 838301 h 3258904"/>
              <a:gd name="connsiteX6" fmla="*/ 108826 w 2976254"/>
              <a:gd name="connsiteY6" fmla="*/ 118488 h 325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6254" h="3258904">
                <a:moveTo>
                  <a:pt x="152193" y="0"/>
                </a:moveTo>
                <a:lnTo>
                  <a:pt x="2976254" y="0"/>
                </a:lnTo>
                <a:lnTo>
                  <a:pt x="2976254" y="3192289"/>
                </a:lnTo>
                <a:lnTo>
                  <a:pt x="2908439" y="3209726"/>
                </a:lnTo>
                <a:cubicBezTo>
                  <a:pt x="2750864" y="3241971"/>
                  <a:pt x="2587711" y="3258904"/>
                  <a:pt x="2420603" y="3258904"/>
                </a:cubicBezTo>
                <a:cubicBezTo>
                  <a:pt x="1083741" y="3258904"/>
                  <a:pt x="0" y="2175163"/>
                  <a:pt x="0" y="838301"/>
                </a:cubicBezTo>
                <a:cubicBezTo>
                  <a:pt x="0" y="587639"/>
                  <a:pt x="38100" y="345877"/>
                  <a:pt x="108826" y="11848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Oval 1">
            <a:extLst>
              <a:ext uri="{FF2B5EF4-FFF2-40B4-BE49-F238E27FC236}">
                <a16:creationId xmlns:a16="http://schemas.microsoft.com/office/drawing/2014/main" id="{31BAB069-4689-435C-B7B3-4DE5327A0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19078"/>
            <a:ext cx="3186814" cy="3638922"/>
          </a:xfrm>
          <a:custGeom>
            <a:avLst/>
            <a:gdLst>
              <a:gd name="connsiteX0" fmla="*/ 1156116 w 3186814"/>
              <a:gd name="connsiteY0" fmla="*/ 0 h 3638922"/>
              <a:gd name="connsiteX1" fmla="*/ 3186814 w 3186814"/>
              <a:gd name="connsiteY1" fmla="*/ 2030698 h 3638922"/>
              <a:gd name="connsiteX2" fmla="*/ 2447829 w 3186814"/>
              <a:gd name="connsiteY2" fmla="*/ 3597684 h 3638922"/>
              <a:gd name="connsiteX3" fmla="*/ 2392682 w 3186814"/>
              <a:gd name="connsiteY3" fmla="*/ 3638922 h 3638922"/>
              <a:gd name="connsiteX4" fmla="*/ 0 w 3186814"/>
              <a:gd name="connsiteY4" fmla="*/ 3638922 h 3638922"/>
              <a:gd name="connsiteX5" fmla="*/ 0 w 3186814"/>
              <a:gd name="connsiteY5" fmla="*/ 362315 h 3638922"/>
              <a:gd name="connsiteX6" fmla="*/ 20733 w 3186814"/>
              <a:gd name="connsiteY6" fmla="*/ 346811 h 3638922"/>
              <a:gd name="connsiteX7" fmla="*/ 1156116 w 3186814"/>
              <a:gd name="connsiteY7" fmla="*/ 0 h 363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6814" h="3638922">
                <a:moveTo>
                  <a:pt x="1156116" y="0"/>
                </a:moveTo>
                <a:cubicBezTo>
                  <a:pt x="2277640" y="0"/>
                  <a:pt x="3186814" y="909174"/>
                  <a:pt x="3186814" y="2030698"/>
                </a:cubicBezTo>
                <a:cubicBezTo>
                  <a:pt x="3186814" y="2661556"/>
                  <a:pt x="2899146" y="3225224"/>
                  <a:pt x="2447829" y="3597684"/>
                </a:cubicBezTo>
                <a:lnTo>
                  <a:pt x="2392682" y="3638922"/>
                </a:lnTo>
                <a:lnTo>
                  <a:pt x="0" y="3638922"/>
                </a:lnTo>
                <a:lnTo>
                  <a:pt x="0" y="362315"/>
                </a:lnTo>
                <a:lnTo>
                  <a:pt x="20733" y="346811"/>
                </a:lnTo>
                <a:cubicBezTo>
                  <a:pt x="344835" y="127853"/>
                  <a:pt x="735545" y="0"/>
                  <a:pt x="1156116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717C63F-F2F7-4D7B-92D5-20B7FF760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03888" y="55816"/>
            <a:ext cx="3436359" cy="34363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59ADD9-8761-40AA-8A56-7D78AE70B3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tretch/>
        </p:blipFill>
        <p:spPr>
          <a:xfrm>
            <a:off x="6273376" y="1163937"/>
            <a:ext cx="2192233" cy="1233131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B377F711-29D1-4612-BEB3-DE322E7F7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5645" t="40429" r="11429" b="10303"/>
          <a:stretch/>
        </p:blipFill>
        <p:spPr>
          <a:xfrm rot="5400000">
            <a:off x="9144391" y="108985"/>
            <a:ext cx="3156594" cy="2938624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56FAE9F7-9291-4659-BF14-E00CC12FA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48417" y="3922934"/>
            <a:ext cx="2798544" cy="27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4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D47D7CD-06A5-4710-B816-F23F56C52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058D9C7-7C50-4582-9A60-0569A536A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34D75-5BB7-4234-BE62-3104C068D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0"/>
            <a:ext cx="4606280" cy="2493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latin typeface="+mj-lt"/>
                <a:ea typeface="+mj-ea"/>
                <a:cs typeface="+mj-cs"/>
              </a:rPr>
              <a:t>Comment j'ai montré que j'étais reconnaissant envers ma mère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AA420-23FA-4439-BDD7-B2AB8244B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3428999"/>
            <a:ext cx="4606280" cy="2747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300"/>
              <a:t>Ce matin, j'ai fait des choses que ma mère a demandées sans me plaindre comme… essuyer le sol. De plus, j'ai obligé ma mère à travailler moins. </a:t>
            </a:r>
          </a:p>
          <a:p>
            <a:endParaRPr lang="en-US" sz="1300"/>
          </a:p>
          <a:p>
            <a:endParaRPr lang="en-US" sz="1300"/>
          </a:p>
          <a:p>
            <a:r>
              <a:rPr lang="en-US" sz="1300"/>
              <a:t>Ma mère se sentait moins en colère qu'avant et je me sentais plus détendue et je pensais que je devrais le faire plus souvent </a:t>
            </a:r>
          </a:p>
          <a:p>
            <a:endParaRPr lang="en-US" sz="1300"/>
          </a:p>
          <a:p>
            <a:br>
              <a:rPr lang="en-US" sz="1300"/>
            </a:br>
            <a:endParaRPr lang="en-US" sz="1300"/>
          </a:p>
        </p:txBody>
      </p:sp>
      <p:grpSp>
        <p:nvGrpSpPr>
          <p:cNvPr id="35" name="decorative circles">
            <a:extLst>
              <a:ext uri="{FF2B5EF4-FFF2-40B4-BE49-F238E27FC236}">
                <a16:creationId xmlns:a16="http://schemas.microsoft.com/office/drawing/2014/main" id="{A5A42520-81F5-4CA6-A7DA-9CD71733A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DB3C8F9-1E7D-4D3B-A4BF-F97576E5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B80C13D-6AE8-4D68-9A8B-49B796A67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340680A-5931-4B24-ADEB-7656B70FB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EAF5EEB-C2D5-4D5F-8BF0-0E7961A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C482DF8-0B0D-4F32-8416-496960050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5" descr="Free photo: Pug, Dog, Happy, Smiling, Pet - Free Image on ...">
            <a:extLst>
              <a:ext uri="{FF2B5EF4-FFF2-40B4-BE49-F238E27FC236}">
                <a16:creationId xmlns:a16="http://schemas.microsoft.com/office/drawing/2014/main" id="{803C1D4D-EEF1-4AE0-87F9-FA69A717A5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59" r="20763"/>
          <a:stretch/>
        </p:blipFill>
        <p:spPr>
          <a:xfrm>
            <a:off x="6475068" y="1214970"/>
            <a:ext cx="5716932" cy="5643030"/>
          </a:xfrm>
          <a:custGeom>
            <a:avLst/>
            <a:gdLst/>
            <a:ahLst/>
            <a:cxnLst/>
            <a:rect l="l" t="t" r="r" b="b"/>
            <a:pathLst>
              <a:path w="5716932" h="5643030">
                <a:moveTo>
                  <a:pt x="3371933" y="0"/>
                </a:moveTo>
                <a:cubicBezTo>
                  <a:pt x="4186675" y="0"/>
                  <a:pt x="4933927" y="288960"/>
                  <a:pt x="5516795" y="769986"/>
                </a:cubicBezTo>
                <a:lnTo>
                  <a:pt x="5716932" y="951882"/>
                </a:lnTo>
                <a:lnTo>
                  <a:pt x="5716932" y="5643030"/>
                </a:lnTo>
                <a:lnTo>
                  <a:pt x="884716" y="5643030"/>
                </a:lnTo>
                <a:lnTo>
                  <a:pt x="769986" y="5516796"/>
                </a:lnTo>
                <a:cubicBezTo>
                  <a:pt x="288960" y="4933927"/>
                  <a:pt x="0" y="4186675"/>
                  <a:pt x="0" y="3371933"/>
                </a:cubicBezTo>
                <a:cubicBezTo>
                  <a:pt x="0" y="1509666"/>
                  <a:pt x="1509666" y="0"/>
                  <a:pt x="337193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758421"/>
      </p:ext>
    </p:extLst>
  </p:cSld>
  <p:clrMapOvr>
    <a:masterClrMapping/>
  </p:clrMapOvr>
</p:sld>
</file>

<file path=ppt/theme/theme1.xml><?xml version="1.0" encoding="utf-8"?>
<a:theme xmlns:a="http://schemas.openxmlformats.org/drawingml/2006/main" name="ConfettiVTI">
  <a:themeElements>
    <a:clrScheme name="Custom 30">
      <a:dk1>
        <a:sysClr val="windowText" lastClr="000000"/>
      </a:dk1>
      <a:lt1>
        <a:sysClr val="window" lastClr="FFFFFF"/>
      </a:lt1>
      <a:dk2>
        <a:srgbClr val="420023"/>
      </a:dk2>
      <a:lt2>
        <a:srgbClr val="FDFBF9"/>
      </a:lt2>
      <a:accent1>
        <a:srgbClr val="97446E"/>
      </a:accent1>
      <a:accent2>
        <a:srgbClr val="A40056"/>
      </a:accent2>
      <a:accent3>
        <a:srgbClr val="24BEEE"/>
      </a:accent3>
      <a:accent4>
        <a:srgbClr val="91274F"/>
      </a:accent4>
      <a:accent5>
        <a:srgbClr val="F39E29"/>
      </a:accent5>
      <a:accent6>
        <a:srgbClr val="E87450"/>
      </a:accent6>
      <a:hlink>
        <a:srgbClr val="F55D5D"/>
      </a:hlink>
      <a:folHlink>
        <a:srgbClr val="EA3A60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ConfettiVTI</vt:lpstr>
      <vt:lpstr> La personne pour qui je suis reconnaissant.</vt:lpstr>
      <vt:lpstr>Comment j'ai montré que j'étais reconnaissant envers ma mère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20</cp:revision>
  <dcterms:created xsi:type="dcterms:W3CDTF">2021-05-13T19:58:43Z</dcterms:created>
  <dcterms:modified xsi:type="dcterms:W3CDTF">2021-05-13T20:10:25Z</dcterms:modified>
</cp:coreProperties>
</file>